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sldIdLst>
    <p:sldId id="293" r:id="rId5"/>
    <p:sldId id="300" r:id="rId6"/>
    <p:sldId id="296" r:id="rId7"/>
    <p:sldId id="298" r:id="rId8"/>
    <p:sldId id="297" r:id="rId9"/>
    <p:sldId id="299" r:id="rId10"/>
    <p:sldId id="301" r:id="rId11"/>
    <p:sldId id="304" r:id="rId12"/>
    <p:sldId id="303" r:id="rId13"/>
    <p:sldId id="302" r:id="rId14"/>
    <p:sldId id="307" r:id="rId15"/>
    <p:sldId id="306" r:id="rId16"/>
    <p:sldId id="305" r:id="rId17"/>
    <p:sldId id="30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53" autoAdjust="0"/>
    <p:restoredTop sz="94619" autoAdjust="0"/>
  </p:normalViewPr>
  <p:slideViewPr>
    <p:cSldViewPr snapToGrid="0">
      <p:cViewPr varScale="1">
        <p:scale>
          <a:sx n="112" d="100"/>
          <a:sy n="112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116045-3700-481E-A869-98919F6958D3}" type="doc">
      <dgm:prSet loTypeId="urn:microsoft.com/office/officeart/2005/8/layout/vList2" loCatId="list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FD1511DA-B3A3-457B-8EC4-7FB69E07F5AD}">
      <dgm:prSet/>
      <dgm:spPr/>
      <dgm:t>
        <a:bodyPr/>
        <a:lstStyle/>
        <a:p>
          <a:pPr>
            <a:defRPr cap="all"/>
          </a:pPr>
          <a:r>
            <a:rPr lang="en-US" dirty="0"/>
            <a:t>This is done by assigning each cell a base of zero open neighbors.</a:t>
          </a:r>
        </a:p>
      </dgm:t>
    </dgm:pt>
    <dgm:pt modelId="{33CE5724-08D2-45F0-9644-16FDAD23DCF2}" type="parTrans" cxnId="{8BF6B5A9-D183-44B8-A81F-26C20304AFE7}">
      <dgm:prSet/>
      <dgm:spPr/>
      <dgm:t>
        <a:bodyPr/>
        <a:lstStyle/>
        <a:p>
          <a:endParaRPr lang="en-US"/>
        </a:p>
      </dgm:t>
    </dgm:pt>
    <dgm:pt modelId="{9ACAD2D9-EC28-43CD-B1E9-5CB077CDFF22}" type="sibTrans" cxnId="{8BF6B5A9-D183-44B8-A81F-26C20304AFE7}">
      <dgm:prSet/>
      <dgm:spPr/>
      <dgm:t>
        <a:bodyPr/>
        <a:lstStyle/>
        <a:p>
          <a:endParaRPr lang="en-US"/>
        </a:p>
      </dgm:t>
    </dgm:pt>
    <dgm:pt modelId="{941FF5D3-CC84-484E-BD87-BA79D59F92CB}">
      <dgm:prSet/>
      <dgm:spPr/>
      <dgm:t>
        <a:bodyPr/>
        <a:lstStyle/>
        <a:p>
          <a:pPr>
            <a:defRPr cap="all"/>
          </a:pPr>
          <a:r>
            <a:rPr lang="en-US"/>
            <a:t>Then, once the maze has fully generated it adds all of the sides of the cell that do not have a wall to a list called neighbors.</a:t>
          </a:r>
        </a:p>
      </dgm:t>
    </dgm:pt>
    <dgm:pt modelId="{5CEEAACB-843F-4664-ABFD-7C1D39A869B9}" type="parTrans" cxnId="{6E4E1925-2BD8-4DD6-A914-4EADC37B1884}">
      <dgm:prSet/>
      <dgm:spPr/>
      <dgm:t>
        <a:bodyPr/>
        <a:lstStyle/>
        <a:p>
          <a:endParaRPr lang="en-US"/>
        </a:p>
      </dgm:t>
    </dgm:pt>
    <dgm:pt modelId="{E4886163-598F-4591-B1D7-A3976D6B2F03}" type="sibTrans" cxnId="{6E4E1925-2BD8-4DD6-A914-4EADC37B1884}">
      <dgm:prSet/>
      <dgm:spPr/>
      <dgm:t>
        <a:bodyPr/>
        <a:lstStyle/>
        <a:p>
          <a:endParaRPr lang="en-US"/>
        </a:p>
      </dgm:t>
    </dgm:pt>
    <dgm:pt modelId="{87E4E32D-C9D4-44FC-B108-DA5F4D55DE45}">
      <dgm:prSet/>
      <dgm:spPr/>
      <dgm:t>
        <a:bodyPr/>
        <a:lstStyle/>
        <a:p>
          <a:pPr>
            <a:defRPr cap="all"/>
          </a:pPr>
          <a:r>
            <a:rPr lang="en-US"/>
            <a:t>From there it is as simple as checking the cell that we are currently in for its neighbors and only allowing it to move there.</a:t>
          </a:r>
        </a:p>
      </dgm:t>
    </dgm:pt>
    <dgm:pt modelId="{AE2560D4-08AF-432A-9EC4-8D91F3E7718C}" type="parTrans" cxnId="{CC83E203-A7D8-490C-833B-F0FB7D8BC895}">
      <dgm:prSet/>
      <dgm:spPr/>
      <dgm:t>
        <a:bodyPr/>
        <a:lstStyle/>
        <a:p>
          <a:endParaRPr lang="en-US"/>
        </a:p>
      </dgm:t>
    </dgm:pt>
    <dgm:pt modelId="{B5A338C2-F588-48BE-8087-8B66D594298C}" type="sibTrans" cxnId="{CC83E203-A7D8-490C-833B-F0FB7D8BC895}">
      <dgm:prSet/>
      <dgm:spPr/>
      <dgm:t>
        <a:bodyPr/>
        <a:lstStyle/>
        <a:p>
          <a:endParaRPr lang="en-US"/>
        </a:p>
      </dgm:t>
    </dgm:pt>
    <dgm:pt modelId="{9F9AA938-30C0-4F44-81F6-699EE80F64D0}">
      <dgm:prSet/>
      <dgm:spPr/>
      <dgm:t>
        <a:bodyPr/>
        <a:lstStyle/>
        <a:p>
          <a:pPr>
            <a:defRPr cap="all"/>
          </a:pPr>
          <a:r>
            <a:rPr lang="en-US"/>
            <a:t>For example:</a:t>
          </a:r>
        </a:p>
      </dgm:t>
    </dgm:pt>
    <dgm:pt modelId="{E1755198-508D-4E2F-B876-7AC085C70539}" type="parTrans" cxnId="{FA018A90-3531-47D7-A055-D190E6E4C4B9}">
      <dgm:prSet/>
      <dgm:spPr/>
      <dgm:t>
        <a:bodyPr/>
        <a:lstStyle/>
        <a:p>
          <a:endParaRPr lang="en-US"/>
        </a:p>
      </dgm:t>
    </dgm:pt>
    <dgm:pt modelId="{4DEF5516-C115-481A-A2D7-17DAEC120C41}" type="sibTrans" cxnId="{FA018A90-3531-47D7-A055-D190E6E4C4B9}">
      <dgm:prSet/>
      <dgm:spPr/>
      <dgm:t>
        <a:bodyPr/>
        <a:lstStyle/>
        <a:p>
          <a:endParaRPr lang="en-US"/>
        </a:p>
      </dgm:t>
    </dgm:pt>
    <dgm:pt modelId="{61A487A1-8491-47F2-BED8-20463FE757E4}" type="pres">
      <dgm:prSet presAssocID="{EF116045-3700-481E-A869-98919F6958D3}" presName="linear" presStyleCnt="0">
        <dgm:presLayoutVars>
          <dgm:animLvl val="lvl"/>
          <dgm:resizeHandles val="exact"/>
        </dgm:presLayoutVars>
      </dgm:prSet>
      <dgm:spPr/>
    </dgm:pt>
    <dgm:pt modelId="{E10F3A01-A4F8-4145-B518-73B38690D77E}" type="pres">
      <dgm:prSet presAssocID="{FD1511DA-B3A3-457B-8EC4-7FB69E07F5A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514C44B-050A-4DE6-8ECC-494A544899BE}" type="pres">
      <dgm:prSet presAssocID="{9ACAD2D9-EC28-43CD-B1E9-5CB077CDFF22}" presName="spacer" presStyleCnt="0"/>
      <dgm:spPr/>
    </dgm:pt>
    <dgm:pt modelId="{ED668C0B-44A0-4DC8-987E-1AAE4E675C50}" type="pres">
      <dgm:prSet presAssocID="{941FF5D3-CC84-484E-BD87-BA79D59F92C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28C1CAD-B9CE-402D-A6E5-72D2716DF80E}" type="pres">
      <dgm:prSet presAssocID="{E4886163-598F-4591-B1D7-A3976D6B2F03}" presName="spacer" presStyleCnt="0"/>
      <dgm:spPr/>
    </dgm:pt>
    <dgm:pt modelId="{CECA6042-3C9D-4663-92DF-55A2D24A866B}" type="pres">
      <dgm:prSet presAssocID="{87E4E32D-C9D4-44FC-B108-DA5F4D55DE4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CC59606-3166-4B28-8B79-BC00177DDD3C}" type="pres">
      <dgm:prSet presAssocID="{B5A338C2-F588-48BE-8087-8B66D594298C}" presName="spacer" presStyleCnt="0"/>
      <dgm:spPr/>
    </dgm:pt>
    <dgm:pt modelId="{F349418A-2BAC-4003-98EB-C62DA84CF8AA}" type="pres">
      <dgm:prSet presAssocID="{9F9AA938-30C0-4F44-81F6-699EE80F64D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C83E203-A7D8-490C-833B-F0FB7D8BC895}" srcId="{EF116045-3700-481E-A869-98919F6958D3}" destId="{87E4E32D-C9D4-44FC-B108-DA5F4D55DE45}" srcOrd="2" destOrd="0" parTransId="{AE2560D4-08AF-432A-9EC4-8D91F3E7718C}" sibTransId="{B5A338C2-F588-48BE-8087-8B66D594298C}"/>
    <dgm:cxn modelId="{6E4E1925-2BD8-4DD6-A914-4EADC37B1884}" srcId="{EF116045-3700-481E-A869-98919F6958D3}" destId="{941FF5D3-CC84-484E-BD87-BA79D59F92CB}" srcOrd="1" destOrd="0" parTransId="{5CEEAACB-843F-4664-ABFD-7C1D39A869B9}" sibTransId="{E4886163-598F-4591-B1D7-A3976D6B2F03}"/>
    <dgm:cxn modelId="{B9F9EE63-AF21-4187-9FAA-8EEF5807B596}" type="presOf" srcId="{87E4E32D-C9D4-44FC-B108-DA5F4D55DE45}" destId="{CECA6042-3C9D-4663-92DF-55A2D24A866B}" srcOrd="0" destOrd="0" presId="urn:microsoft.com/office/officeart/2005/8/layout/vList2"/>
    <dgm:cxn modelId="{B1C09D7B-EC3D-4433-861C-437C8276D522}" type="presOf" srcId="{FD1511DA-B3A3-457B-8EC4-7FB69E07F5AD}" destId="{E10F3A01-A4F8-4145-B518-73B38690D77E}" srcOrd="0" destOrd="0" presId="urn:microsoft.com/office/officeart/2005/8/layout/vList2"/>
    <dgm:cxn modelId="{14959F7D-D696-4677-BDA3-2AF5EAEEE8ED}" type="presOf" srcId="{941FF5D3-CC84-484E-BD87-BA79D59F92CB}" destId="{ED668C0B-44A0-4DC8-987E-1AAE4E675C50}" srcOrd="0" destOrd="0" presId="urn:microsoft.com/office/officeart/2005/8/layout/vList2"/>
    <dgm:cxn modelId="{FA018A90-3531-47D7-A055-D190E6E4C4B9}" srcId="{EF116045-3700-481E-A869-98919F6958D3}" destId="{9F9AA938-30C0-4F44-81F6-699EE80F64D0}" srcOrd="3" destOrd="0" parTransId="{E1755198-508D-4E2F-B876-7AC085C70539}" sibTransId="{4DEF5516-C115-481A-A2D7-17DAEC120C41}"/>
    <dgm:cxn modelId="{C8461996-4078-4D12-BE6B-2A496B6C1D0F}" type="presOf" srcId="{9F9AA938-30C0-4F44-81F6-699EE80F64D0}" destId="{F349418A-2BAC-4003-98EB-C62DA84CF8AA}" srcOrd="0" destOrd="0" presId="urn:microsoft.com/office/officeart/2005/8/layout/vList2"/>
    <dgm:cxn modelId="{8BF6B5A9-D183-44B8-A81F-26C20304AFE7}" srcId="{EF116045-3700-481E-A869-98919F6958D3}" destId="{FD1511DA-B3A3-457B-8EC4-7FB69E07F5AD}" srcOrd="0" destOrd="0" parTransId="{33CE5724-08D2-45F0-9644-16FDAD23DCF2}" sibTransId="{9ACAD2D9-EC28-43CD-B1E9-5CB077CDFF22}"/>
    <dgm:cxn modelId="{51BE12F3-31AB-4FF3-8B52-E1935BFC7679}" type="presOf" srcId="{EF116045-3700-481E-A869-98919F6958D3}" destId="{61A487A1-8491-47F2-BED8-20463FE757E4}" srcOrd="0" destOrd="0" presId="urn:microsoft.com/office/officeart/2005/8/layout/vList2"/>
    <dgm:cxn modelId="{62A6318C-C8A7-4EB1-B9F3-A0759A9D086E}" type="presParOf" srcId="{61A487A1-8491-47F2-BED8-20463FE757E4}" destId="{E10F3A01-A4F8-4145-B518-73B38690D77E}" srcOrd="0" destOrd="0" presId="urn:microsoft.com/office/officeart/2005/8/layout/vList2"/>
    <dgm:cxn modelId="{A242D77E-A912-4F1D-96DF-3C939B939569}" type="presParOf" srcId="{61A487A1-8491-47F2-BED8-20463FE757E4}" destId="{5514C44B-050A-4DE6-8ECC-494A544899BE}" srcOrd="1" destOrd="0" presId="urn:microsoft.com/office/officeart/2005/8/layout/vList2"/>
    <dgm:cxn modelId="{B7C6A9D1-3945-456F-89F7-97985EBF7851}" type="presParOf" srcId="{61A487A1-8491-47F2-BED8-20463FE757E4}" destId="{ED668C0B-44A0-4DC8-987E-1AAE4E675C50}" srcOrd="2" destOrd="0" presId="urn:microsoft.com/office/officeart/2005/8/layout/vList2"/>
    <dgm:cxn modelId="{548F7DFE-4D1F-4721-B037-5D6E1178E707}" type="presParOf" srcId="{61A487A1-8491-47F2-BED8-20463FE757E4}" destId="{628C1CAD-B9CE-402D-A6E5-72D2716DF80E}" srcOrd="3" destOrd="0" presId="urn:microsoft.com/office/officeart/2005/8/layout/vList2"/>
    <dgm:cxn modelId="{C51C6F61-38DA-4F35-B359-2763E094894B}" type="presParOf" srcId="{61A487A1-8491-47F2-BED8-20463FE757E4}" destId="{CECA6042-3C9D-4663-92DF-55A2D24A866B}" srcOrd="4" destOrd="0" presId="urn:microsoft.com/office/officeart/2005/8/layout/vList2"/>
    <dgm:cxn modelId="{1044D745-E9D0-4366-9D57-BE8769A51D90}" type="presParOf" srcId="{61A487A1-8491-47F2-BED8-20463FE757E4}" destId="{FCC59606-3166-4B28-8B79-BC00177DDD3C}" srcOrd="5" destOrd="0" presId="urn:microsoft.com/office/officeart/2005/8/layout/vList2"/>
    <dgm:cxn modelId="{2E32EBC6-A412-4365-80C8-39A1BEB5230A}" type="presParOf" srcId="{61A487A1-8491-47F2-BED8-20463FE757E4}" destId="{F349418A-2BAC-4003-98EB-C62DA84CF8A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9A4DEB-2A4B-473C-87B8-4134FE2130AD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7515C35-9103-4031-8B81-6811C57597B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The first step to implementing A* was to make it so that I myself could solve the maze.</a:t>
          </a:r>
        </a:p>
      </dgm:t>
    </dgm:pt>
    <dgm:pt modelId="{FEC230C6-A983-4461-81B0-4A1CD2B6BEC5}" type="parTrans" cxnId="{D6D9291F-A90E-4FE8-90DA-6CBF9064E3B4}">
      <dgm:prSet/>
      <dgm:spPr/>
      <dgm:t>
        <a:bodyPr/>
        <a:lstStyle/>
        <a:p>
          <a:endParaRPr lang="en-US"/>
        </a:p>
      </dgm:t>
    </dgm:pt>
    <dgm:pt modelId="{67C6F600-7B72-4F05-8FEA-E8F4C53DD2D7}" type="sibTrans" cxnId="{D6D9291F-A90E-4FE8-90DA-6CBF9064E3B4}">
      <dgm:prSet/>
      <dgm:spPr/>
      <dgm:t>
        <a:bodyPr/>
        <a:lstStyle/>
        <a:p>
          <a:endParaRPr lang="en-US"/>
        </a:p>
      </dgm:t>
    </dgm:pt>
    <dgm:pt modelId="{66595077-FDB6-4800-98E7-C8AB5968D40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This is fairly straight forward using an if statement.</a:t>
          </a:r>
        </a:p>
      </dgm:t>
    </dgm:pt>
    <dgm:pt modelId="{0C02C073-9792-4401-8839-D308A2C0E57E}" type="parTrans" cxnId="{522A5EE1-DE27-4347-B8F2-F812AAE95C7A}">
      <dgm:prSet/>
      <dgm:spPr/>
      <dgm:t>
        <a:bodyPr/>
        <a:lstStyle/>
        <a:p>
          <a:endParaRPr lang="en-US"/>
        </a:p>
      </dgm:t>
    </dgm:pt>
    <dgm:pt modelId="{CC21E9F5-644A-48CF-9785-D86749915A10}" type="sibTrans" cxnId="{522A5EE1-DE27-4347-B8F2-F812AAE95C7A}">
      <dgm:prSet/>
      <dgm:spPr/>
      <dgm:t>
        <a:bodyPr/>
        <a:lstStyle/>
        <a:p>
          <a:endParaRPr lang="en-US"/>
        </a:p>
      </dgm:t>
    </dgm:pt>
    <dgm:pt modelId="{544F9384-1894-4D6D-A8D4-3FF4ADA080F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if pressed_keys[pygame.K_UP] and c_cell.neighbors['top']:</a:t>
          </a:r>
        </a:p>
      </dgm:t>
    </dgm:pt>
    <dgm:pt modelId="{4B3A2A16-420A-4118-93FD-CC08118797A9}" type="parTrans" cxnId="{5606B777-FD40-4989-A96B-E96F94F3B6AB}">
      <dgm:prSet/>
      <dgm:spPr/>
      <dgm:t>
        <a:bodyPr/>
        <a:lstStyle/>
        <a:p>
          <a:endParaRPr lang="en-US"/>
        </a:p>
      </dgm:t>
    </dgm:pt>
    <dgm:pt modelId="{9AAE2533-9E8F-4F88-80B0-71D924B93006}" type="sibTrans" cxnId="{5606B777-FD40-4989-A96B-E96F94F3B6AB}">
      <dgm:prSet/>
      <dgm:spPr/>
      <dgm:t>
        <a:bodyPr/>
        <a:lstStyle/>
        <a:p>
          <a:endParaRPr lang="en-US"/>
        </a:p>
      </dgm:t>
    </dgm:pt>
    <dgm:pt modelId="{111D91C4-59B1-4E42-9786-50E83285A50A}" type="pres">
      <dgm:prSet presAssocID="{E39A4DEB-2A4B-473C-87B8-4134FE2130AD}" presName="root" presStyleCnt="0">
        <dgm:presLayoutVars>
          <dgm:dir/>
          <dgm:resizeHandles val="exact"/>
        </dgm:presLayoutVars>
      </dgm:prSet>
      <dgm:spPr/>
    </dgm:pt>
    <dgm:pt modelId="{C9EB9C46-B342-4CE1-A595-488CF3B804EC}" type="pres">
      <dgm:prSet presAssocID="{D7515C35-9103-4031-8B81-6811C57597B4}" presName="compNode" presStyleCnt="0"/>
      <dgm:spPr/>
    </dgm:pt>
    <dgm:pt modelId="{68E6E404-E9C1-430E-87AC-08BF42E1EC2E}" type="pres">
      <dgm:prSet presAssocID="{D7515C35-9103-4031-8B81-6811C57597B4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569475C5-09E9-44EE-9C91-5FEC9314B07B}" type="pres">
      <dgm:prSet presAssocID="{D7515C35-9103-4031-8B81-6811C57597B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B2AE9C55-A1DE-46EE-81D9-1991A8129852}" type="pres">
      <dgm:prSet presAssocID="{D7515C35-9103-4031-8B81-6811C57597B4}" presName="spaceRect" presStyleCnt="0"/>
      <dgm:spPr/>
    </dgm:pt>
    <dgm:pt modelId="{C79C02EA-C665-4111-930F-C5E4204F8A5C}" type="pres">
      <dgm:prSet presAssocID="{D7515C35-9103-4031-8B81-6811C57597B4}" presName="textRect" presStyleLbl="revTx" presStyleIdx="0" presStyleCnt="3">
        <dgm:presLayoutVars>
          <dgm:chMax val="1"/>
          <dgm:chPref val="1"/>
        </dgm:presLayoutVars>
      </dgm:prSet>
      <dgm:spPr/>
    </dgm:pt>
    <dgm:pt modelId="{7EF4D44C-73FD-493A-8F15-4D8E08CF6A63}" type="pres">
      <dgm:prSet presAssocID="{67C6F600-7B72-4F05-8FEA-E8F4C53DD2D7}" presName="sibTrans" presStyleCnt="0"/>
      <dgm:spPr/>
    </dgm:pt>
    <dgm:pt modelId="{06B5C912-0AC9-4881-8D60-DAFE94F840B8}" type="pres">
      <dgm:prSet presAssocID="{66595077-FDB6-4800-98E7-C8AB5968D403}" presName="compNode" presStyleCnt="0"/>
      <dgm:spPr/>
    </dgm:pt>
    <dgm:pt modelId="{2FAD9B90-0128-4E7C-BED6-1A0D1765F210}" type="pres">
      <dgm:prSet presAssocID="{66595077-FDB6-4800-98E7-C8AB5968D403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105ED283-EC8F-4B1D-8F0F-E93CF0FF99F3}" type="pres">
      <dgm:prSet presAssocID="{66595077-FDB6-4800-98E7-C8AB5968D40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nce steps with solid fill"/>
        </a:ext>
      </dgm:extLst>
    </dgm:pt>
    <dgm:pt modelId="{4D746E81-0355-4C5D-9968-9C66D1FD6972}" type="pres">
      <dgm:prSet presAssocID="{66595077-FDB6-4800-98E7-C8AB5968D403}" presName="spaceRect" presStyleCnt="0"/>
      <dgm:spPr/>
    </dgm:pt>
    <dgm:pt modelId="{51CAB492-A8BE-4FA6-93E8-CEB43FD1BA7D}" type="pres">
      <dgm:prSet presAssocID="{66595077-FDB6-4800-98E7-C8AB5968D403}" presName="textRect" presStyleLbl="revTx" presStyleIdx="1" presStyleCnt="3">
        <dgm:presLayoutVars>
          <dgm:chMax val="1"/>
          <dgm:chPref val="1"/>
        </dgm:presLayoutVars>
      </dgm:prSet>
      <dgm:spPr/>
    </dgm:pt>
    <dgm:pt modelId="{A01376C9-5F0A-4E2A-A566-5700A1709269}" type="pres">
      <dgm:prSet presAssocID="{CC21E9F5-644A-48CF-9785-D86749915A10}" presName="sibTrans" presStyleCnt="0"/>
      <dgm:spPr/>
    </dgm:pt>
    <dgm:pt modelId="{D0CABAC4-AD50-4087-A03D-942365F49CD3}" type="pres">
      <dgm:prSet presAssocID="{544F9384-1894-4D6D-A8D4-3FF4ADA080FE}" presName="compNode" presStyleCnt="0"/>
      <dgm:spPr/>
    </dgm:pt>
    <dgm:pt modelId="{8F4DC7BF-6338-4321-8CCB-68529D2E76AB}" type="pres">
      <dgm:prSet presAssocID="{544F9384-1894-4D6D-A8D4-3FF4ADA080FE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F78662C-5B0D-499E-B262-DFAB27C80471}" type="pres">
      <dgm:prSet presAssocID="{544F9384-1894-4D6D-A8D4-3FF4ADA080F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et Up with solid fill"/>
        </a:ext>
      </dgm:extLst>
    </dgm:pt>
    <dgm:pt modelId="{CCEEB616-A398-443C-B804-424E3F418129}" type="pres">
      <dgm:prSet presAssocID="{544F9384-1894-4D6D-A8D4-3FF4ADA080FE}" presName="spaceRect" presStyleCnt="0"/>
      <dgm:spPr/>
    </dgm:pt>
    <dgm:pt modelId="{2D5ED353-C289-4310-A3A4-C1ECD1786C95}" type="pres">
      <dgm:prSet presAssocID="{544F9384-1894-4D6D-A8D4-3FF4ADA080F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6F7DC10-B06B-4A3C-BC7F-6FB03ECDBB44}" type="presOf" srcId="{D7515C35-9103-4031-8B81-6811C57597B4}" destId="{C79C02EA-C665-4111-930F-C5E4204F8A5C}" srcOrd="0" destOrd="0" presId="urn:microsoft.com/office/officeart/2018/5/layout/IconLeafLabelList"/>
    <dgm:cxn modelId="{D6D9291F-A90E-4FE8-90DA-6CBF9064E3B4}" srcId="{E39A4DEB-2A4B-473C-87B8-4134FE2130AD}" destId="{D7515C35-9103-4031-8B81-6811C57597B4}" srcOrd="0" destOrd="0" parTransId="{FEC230C6-A983-4461-81B0-4A1CD2B6BEC5}" sibTransId="{67C6F600-7B72-4F05-8FEA-E8F4C53DD2D7}"/>
    <dgm:cxn modelId="{9E247C30-434D-4273-921D-2077F8935BA2}" type="presOf" srcId="{E39A4DEB-2A4B-473C-87B8-4134FE2130AD}" destId="{111D91C4-59B1-4E42-9786-50E83285A50A}" srcOrd="0" destOrd="0" presId="urn:microsoft.com/office/officeart/2018/5/layout/IconLeafLabelList"/>
    <dgm:cxn modelId="{FC7D3C3F-A741-4C8B-A7A2-2B8BA2BD3634}" type="presOf" srcId="{544F9384-1894-4D6D-A8D4-3FF4ADA080FE}" destId="{2D5ED353-C289-4310-A3A4-C1ECD1786C95}" srcOrd="0" destOrd="0" presId="urn:microsoft.com/office/officeart/2018/5/layout/IconLeafLabelList"/>
    <dgm:cxn modelId="{5606B777-FD40-4989-A96B-E96F94F3B6AB}" srcId="{E39A4DEB-2A4B-473C-87B8-4134FE2130AD}" destId="{544F9384-1894-4D6D-A8D4-3FF4ADA080FE}" srcOrd="2" destOrd="0" parTransId="{4B3A2A16-420A-4118-93FD-CC08118797A9}" sibTransId="{9AAE2533-9E8F-4F88-80B0-71D924B93006}"/>
    <dgm:cxn modelId="{522A5EE1-DE27-4347-B8F2-F812AAE95C7A}" srcId="{E39A4DEB-2A4B-473C-87B8-4134FE2130AD}" destId="{66595077-FDB6-4800-98E7-C8AB5968D403}" srcOrd="1" destOrd="0" parTransId="{0C02C073-9792-4401-8839-D308A2C0E57E}" sibTransId="{CC21E9F5-644A-48CF-9785-D86749915A10}"/>
    <dgm:cxn modelId="{A9877EF1-918B-4A00-8D35-9A756FA398F7}" type="presOf" srcId="{66595077-FDB6-4800-98E7-C8AB5968D403}" destId="{51CAB492-A8BE-4FA6-93E8-CEB43FD1BA7D}" srcOrd="0" destOrd="0" presId="urn:microsoft.com/office/officeart/2018/5/layout/IconLeafLabelList"/>
    <dgm:cxn modelId="{6FDD298E-E9F8-4AC4-85F1-0657D030F68B}" type="presParOf" srcId="{111D91C4-59B1-4E42-9786-50E83285A50A}" destId="{C9EB9C46-B342-4CE1-A595-488CF3B804EC}" srcOrd="0" destOrd="0" presId="urn:microsoft.com/office/officeart/2018/5/layout/IconLeafLabelList"/>
    <dgm:cxn modelId="{63A91288-B141-4D88-892F-19179A1339B8}" type="presParOf" srcId="{C9EB9C46-B342-4CE1-A595-488CF3B804EC}" destId="{68E6E404-E9C1-430E-87AC-08BF42E1EC2E}" srcOrd="0" destOrd="0" presId="urn:microsoft.com/office/officeart/2018/5/layout/IconLeafLabelList"/>
    <dgm:cxn modelId="{1F3FBACE-1510-4350-A36D-C985C841F4EB}" type="presParOf" srcId="{C9EB9C46-B342-4CE1-A595-488CF3B804EC}" destId="{569475C5-09E9-44EE-9C91-5FEC9314B07B}" srcOrd="1" destOrd="0" presId="urn:microsoft.com/office/officeart/2018/5/layout/IconLeafLabelList"/>
    <dgm:cxn modelId="{1BCBF479-8E34-479B-B4AA-A9E7D591F771}" type="presParOf" srcId="{C9EB9C46-B342-4CE1-A595-488CF3B804EC}" destId="{B2AE9C55-A1DE-46EE-81D9-1991A8129852}" srcOrd="2" destOrd="0" presId="urn:microsoft.com/office/officeart/2018/5/layout/IconLeafLabelList"/>
    <dgm:cxn modelId="{CA2E0433-E88A-4427-805E-4861D9D27DAE}" type="presParOf" srcId="{C9EB9C46-B342-4CE1-A595-488CF3B804EC}" destId="{C79C02EA-C665-4111-930F-C5E4204F8A5C}" srcOrd="3" destOrd="0" presId="urn:microsoft.com/office/officeart/2018/5/layout/IconLeafLabelList"/>
    <dgm:cxn modelId="{45FE12E7-8DAA-4897-BFD8-9D9F07F87958}" type="presParOf" srcId="{111D91C4-59B1-4E42-9786-50E83285A50A}" destId="{7EF4D44C-73FD-493A-8F15-4D8E08CF6A63}" srcOrd="1" destOrd="0" presId="urn:microsoft.com/office/officeart/2018/5/layout/IconLeafLabelList"/>
    <dgm:cxn modelId="{5C4B21EF-1703-4D8C-8EF1-F0581DCE5A1E}" type="presParOf" srcId="{111D91C4-59B1-4E42-9786-50E83285A50A}" destId="{06B5C912-0AC9-4881-8D60-DAFE94F840B8}" srcOrd="2" destOrd="0" presId="urn:microsoft.com/office/officeart/2018/5/layout/IconLeafLabelList"/>
    <dgm:cxn modelId="{C0FD41A4-CB69-4271-A831-0AED29E286BE}" type="presParOf" srcId="{06B5C912-0AC9-4881-8D60-DAFE94F840B8}" destId="{2FAD9B90-0128-4E7C-BED6-1A0D1765F210}" srcOrd="0" destOrd="0" presId="urn:microsoft.com/office/officeart/2018/5/layout/IconLeafLabelList"/>
    <dgm:cxn modelId="{7870F687-5C46-46A8-93B9-933BBF3AE83D}" type="presParOf" srcId="{06B5C912-0AC9-4881-8D60-DAFE94F840B8}" destId="{105ED283-EC8F-4B1D-8F0F-E93CF0FF99F3}" srcOrd="1" destOrd="0" presId="urn:microsoft.com/office/officeart/2018/5/layout/IconLeafLabelList"/>
    <dgm:cxn modelId="{BFF81021-4D52-48C2-80A7-3E1747CBEDAB}" type="presParOf" srcId="{06B5C912-0AC9-4881-8D60-DAFE94F840B8}" destId="{4D746E81-0355-4C5D-9968-9C66D1FD6972}" srcOrd="2" destOrd="0" presId="urn:microsoft.com/office/officeart/2018/5/layout/IconLeafLabelList"/>
    <dgm:cxn modelId="{2DB78051-E554-4A4E-AB65-3B25BB28E3EB}" type="presParOf" srcId="{06B5C912-0AC9-4881-8D60-DAFE94F840B8}" destId="{51CAB492-A8BE-4FA6-93E8-CEB43FD1BA7D}" srcOrd="3" destOrd="0" presId="urn:microsoft.com/office/officeart/2018/5/layout/IconLeafLabelList"/>
    <dgm:cxn modelId="{43202F09-A041-48A2-A4A3-655CDBE3E7CD}" type="presParOf" srcId="{111D91C4-59B1-4E42-9786-50E83285A50A}" destId="{A01376C9-5F0A-4E2A-A566-5700A1709269}" srcOrd="3" destOrd="0" presId="urn:microsoft.com/office/officeart/2018/5/layout/IconLeafLabelList"/>
    <dgm:cxn modelId="{2C58D36C-DB1F-4700-B493-2664A0E335D2}" type="presParOf" srcId="{111D91C4-59B1-4E42-9786-50E83285A50A}" destId="{D0CABAC4-AD50-4087-A03D-942365F49CD3}" srcOrd="4" destOrd="0" presId="urn:microsoft.com/office/officeart/2018/5/layout/IconLeafLabelList"/>
    <dgm:cxn modelId="{A50CC194-E7F6-4AFB-A86B-073441694535}" type="presParOf" srcId="{D0CABAC4-AD50-4087-A03D-942365F49CD3}" destId="{8F4DC7BF-6338-4321-8CCB-68529D2E76AB}" srcOrd="0" destOrd="0" presId="urn:microsoft.com/office/officeart/2018/5/layout/IconLeafLabelList"/>
    <dgm:cxn modelId="{C8283104-5B2D-4326-A571-E8C1D49BA809}" type="presParOf" srcId="{D0CABAC4-AD50-4087-A03D-942365F49CD3}" destId="{AF78662C-5B0D-499E-B262-DFAB27C80471}" srcOrd="1" destOrd="0" presId="urn:microsoft.com/office/officeart/2018/5/layout/IconLeafLabelList"/>
    <dgm:cxn modelId="{0F51CBC1-EBEB-4A05-A405-51CD9E28C08B}" type="presParOf" srcId="{D0CABAC4-AD50-4087-A03D-942365F49CD3}" destId="{CCEEB616-A398-443C-B804-424E3F418129}" srcOrd="2" destOrd="0" presId="urn:microsoft.com/office/officeart/2018/5/layout/IconLeafLabelList"/>
    <dgm:cxn modelId="{935622DC-EB88-4771-B67E-9245849F4285}" type="presParOf" srcId="{D0CABAC4-AD50-4087-A03D-942365F49CD3}" destId="{2D5ED353-C289-4310-A3A4-C1ECD1786C95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073786-2FD3-4AF9-AB5D-7DCF6F57C6EF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71EC30-D470-4E18-BB31-E371850BA079}">
      <dgm:prSet/>
      <dgm:spPr/>
      <dgm:t>
        <a:bodyPr/>
        <a:lstStyle/>
        <a:p>
          <a:r>
            <a:rPr lang="en-US" dirty="0"/>
            <a:t>Dr. Jafari </a:t>
          </a:r>
        </a:p>
      </dgm:t>
    </dgm:pt>
    <dgm:pt modelId="{276500B2-065E-4F09-A682-E3D2350C4BAF}" type="parTrans" cxnId="{D461CBC7-AFB5-4B25-BB1F-D460ACE88AF4}">
      <dgm:prSet/>
      <dgm:spPr/>
      <dgm:t>
        <a:bodyPr/>
        <a:lstStyle/>
        <a:p>
          <a:endParaRPr lang="en-US"/>
        </a:p>
      </dgm:t>
    </dgm:pt>
    <dgm:pt modelId="{24F181F3-80EF-46D3-926A-6900A7574F2D}" type="sibTrans" cxnId="{D461CBC7-AFB5-4B25-BB1F-D460ACE88AF4}">
      <dgm:prSet/>
      <dgm:spPr/>
      <dgm:t>
        <a:bodyPr/>
        <a:lstStyle/>
        <a:p>
          <a:endParaRPr lang="en-US"/>
        </a:p>
      </dgm:t>
    </dgm:pt>
    <dgm:pt modelId="{EAA19E50-9EA1-41CE-82CF-C83235FD5FF7}">
      <dgm:prSet/>
      <dgm:spPr/>
      <dgm:t>
        <a:bodyPr/>
        <a:lstStyle/>
        <a:p>
          <a:r>
            <a:rPr lang="en-US"/>
            <a:t>William Simons</a:t>
          </a:r>
        </a:p>
      </dgm:t>
    </dgm:pt>
    <dgm:pt modelId="{BEDA357D-1C00-43B8-913D-CA030E85CE13}" type="parTrans" cxnId="{6FF382C3-72A5-470B-88A7-549E8AF15B8D}">
      <dgm:prSet/>
      <dgm:spPr/>
      <dgm:t>
        <a:bodyPr/>
        <a:lstStyle/>
        <a:p>
          <a:endParaRPr lang="en-US"/>
        </a:p>
      </dgm:t>
    </dgm:pt>
    <dgm:pt modelId="{F332DC1F-66D0-4782-B0E7-81EBEF6A9E82}" type="sibTrans" cxnId="{6FF382C3-72A5-470B-88A7-549E8AF15B8D}">
      <dgm:prSet/>
      <dgm:spPr/>
      <dgm:t>
        <a:bodyPr/>
        <a:lstStyle/>
        <a:p>
          <a:endParaRPr lang="en-US"/>
        </a:p>
      </dgm:t>
    </dgm:pt>
    <dgm:pt modelId="{37337624-F189-4DDB-8E7E-7425EA2D4207}">
      <dgm:prSet/>
      <dgm:spPr/>
      <dgm:t>
        <a:bodyPr/>
        <a:lstStyle/>
        <a:p>
          <a:r>
            <a:rPr lang="en-US" dirty="0"/>
            <a:t>The Internet</a:t>
          </a:r>
        </a:p>
      </dgm:t>
    </dgm:pt>
    <dgm:pt modelId="{B82A410C-5C24-4E9E-B7AD-328A76EFB7E1}" type="parTrans" cxnId="{BB04FFBB-87D5-480E-9B8E-BCD03635A02B}">
      <dgm:prSet/>
      <dgm:spPr/>
      <dgm:t>
        <a:bodyPr/>
        <a:lstStyle/>
        <a:p>
          <a:endParaRPr lang="en-US"/>
        </a:p>
      </dgm:t>
    </dgm:pt>
    <dgm:pt modelId="{DD35BA4C-FA80-4CBE-B656-82091FBB6E53}" type="sibTrans" cxnId="{BB04FFBB-87D5-480E-9B8E-BCD03635A02B}">
      <dgm:prSet/>
      <dgm:spPr/>
      <dgm:t>
        <a:bodyPr/>
        <a:lstStyle/>
        <a:p>
          <a:endParaRPr lang="en-US"/>
        </a:p>
      </dgm:t>
    </dgm:pt>
    <dgm:pt modelId="{F05A433A-FAB4-4541-8A4D-E6578173D6A7}" type="pres">
      <dgm:prSet presAssocID="{E6073786-2FD3-4AF9-AB5D-7DCF6F57C6E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C36CFAE-14EE-4E97-BF3F-C4814B8D0CB3}" type="pres">
      <dgm:prSet presAssocID="{E471EC30-D470-4E18-BB31-E371850BA079}" presName="hierRoot1" presStyleCnt="0"/>
      <dgm:spPr/>
    </dgm:pt>
    <dgm:pt modelId="{F2783636-AB62-40CA-AE18-28E9F578F420}" type="pres">
      <dgm:prSet presAssocID="{E471EC30-D470-4E18-BB31-E371850BA079}" presName="composite" presStyleCnt="0"/>
      <dgm:spPr/>
    </dgm:pt>
    <dgm:pt modelId="{F878F8A7-315E-439E-BF71-4BCEC01511EC}" type="pres">
      <dgm:prSet presAssocID="{E471EC30-D470-4E18-BB31-E371850BA079}" presName="background" presStyleLbl="node0" presStyleIdx="0" presStyleCnt="3"/>
      <dgm:spPr/>
    </dgm:pt>
    <dgm:pt modelId="{37DC58AF-2A44-4628-82FF-34736E833332}" type="pres">
      <dgm:prSet presAssocID="{E471EC30-D470-4E18-BB31-E371850BA079}" presName="text" presStyleLbl="fgAcc0" presStyleIdx="0" presStyleCnt="3">
        <dgm:presLayoutVars>
          <dgm:chPref val="3"/>
        </dgm:presLayoutVars>
      </dgm:prSet>
      <dgm:spPr/>
    </dgm:pt>
    <dgm:pt modelId="{6CB69839-C288-4955-BD4C-289CCC87D5BD}" type="pres">
      <dgm:prSet presAssocID="{E471EC30-D470-4E18-BB31-E371850BA079}" presName="hierChild2" presStyleCnt="0"/>
      <dgm:spPr/>
    </dgm:pt>
    <dgm:pt modelId="{529DCA1D-97ED-4EC7-BFC0-ECD534E78696}" type="pres">
      <dgm:prSet presAssocID="{EAA19E50-9EA1-41CE-82CF-C83235FD5FF7}" presName="hierRoot1" presStyleCnt="0"/>
      <dgm:spPr/>
    </dgm:pt>
    <dgm:pt modelId="{BF5C29DF-CC51-4EAF-94B7-1E28DFD744FA}" type="pres">
      <dgm:prSet presAssocID="{EAA19E50-9EA1-41CE-82CF-C83235FD5FF7}" presName="composite" presStyleCnt="0"/>
      <dgm:spPr/>
    </dgm:pt>
    <dgm:pt modelId="{0E5F1790-46F1-4306-9474-E33F4DA5118B}" type="pres">
      <dgm:prSet presAssocID="{EAA19E50-9EA1-41CE-82CF-C83235FD5FF7}" presName="background" presStyleLbl="node0" presStyleIdx="1" presStyleCnt="3"/>
      <dgm:spPr/>
    </dgm:pt>
    <dgm:pt modelId="{76B50BB5-F810-438D-81B8-0C1AECF9C2BD}" type="pres">
      <dgm:prSet presAssocID="{EAA19E50-9EA1-41CE-82CF-C83235FD5FF7}" presName="text" presStyleLbl="fgAcc0" presStyleIdx="1" presStyleCnt="3">
        <dgm:presLayoutVars>
          <dgm:chPref val="3"/>
        </dgm:presLayoutVars>
      </dgm:prSet>
      <dgm:spPr/>
    </dgm:pt>
    <dgm:pt modelId="{5850E8BB-E1BA-4908-A22A-63AA8C5871F4}" type="pres">
      <dgm:prSet presAssocID="{EAA19E50-9EA1-41CE-82CF-C83235FD5FF7}" presName="hierChild2" presStyleCnt="0"/>
      <dgm:spPr/>
    </dgm:pt>
    <dgm:pt modelId="{E459F6D4-74C9-4285-A4F9-F600EE47931F}" type="pres">
      <dgm:prSet presAssocID="{37337624-F189-4DDB-8E7E-7425EA2D4207}" presName="hierRoot1" presStyleCnt="0"/>
      <dgm:spPr/>
    </dgm:pt>
    <dgm:pt modelId="{DDC67A5A-CAF3-4618-BD93-1AF2F6186311}" type="pres">
      <dgm:prSet presAssocID="{37337624-F189-4DDB-8E7E-7425EA2D4207}" presName="composite" presStyleCnt="0"/>
      <dgm:spPr/>
    </dgm:pt>
    <dgm:pt modelId="{B6F4AC02-9F46-47B2-9B9C-B8DEF840FEDD}" type="pres">
      <dgm:prSet presAssocID="{37337624-F189-4DDB-8E7E-7425EA2D4207}" presName="background" presStyleLbl="node0" presStyleIdx="2" presStyleCnt="3"/>
      <dgm:spPr/>
    </dgm:pt>
    <dgm:pt modelId="{C152B0AF-5B83-4A19-A4AF-D734B18D31DF}" type="pres">
      <dgm:prSet presAssocID="{37337624-F189-4DDB-8E7E-7425EA2D4207}" presName="text" presStyleLbl="fgAcc0" presStyleIdx="2" presStyleCnt="3">
        <dgm:presLayoutVars>
          <dgm:chPref val="3"/>
        </dgm:presLayoutVars>
      </dgm:prSet>
      <dgm:spPr/>
    </dgm:pt>
    <dgm:pt modelId="{5EDD434C-6C62-4B26-9DB2-7D7510B5012A}" type="pres">
      <dgm:prSet presAssocID="{37337624-F189-4DDB-8E7E-7425EA2D4207}" presName="hierChild2" presStyleCnt="0"/>
      <dgm:spPr/>
    </dgm:pt>
  </dgm:ptLst>
  <dgm:cxnLst>
    <dgm:cxn modelId="{D36EE743-2208-4E14-9008-FF2C0C2834E1}" type="presOf" srcId="{EAA19E50-9EA1-41CE-82CF-C83235FD5FF7}" destId="{76B50BB5-F810-438D-81B8-0C1AECF9C2BD}" srcOrd="0" destOrd="0" presId="urn:microsoft.com/office/officeart/2005/8/layout/hierarchy1"/>
    <dgm:cxn modelId="{614A0F48-9B0C-4093-8D45-2053BDC8C943}" type="presOf" srcId="{E6073786-2FD3-4AF9-AB5D-7DCF6F57C6EF}" destId="{F05A433A-FAB4-4541-8A4D-E6578173D6A7}" srcOrd="0" destOrd="0" presId="urn:microsoft.com/office/officeart/2005/8/layout/hierarchy1"/>
    <dgm:cxn modelId="{0DCEC369-72A8-4DFE-97BC-EA676E759C4B}" type="presOf" srcId="{37337624-F189-4DDB-8E7E-7425EA2D4207}" destId="{C152B0AF-5B83-4A19-A4AF-D734B18D31DF}" srcOrd="0" destOrd="0" presId="urn:microsoft.com/office/officeart/2005/8/layout/hierarchy1"/>
    <dgm:cxn modelId="{BB04FFBB-87D5-480E-9B8E-BCD03635A02B}" srcId="{E6073786-2FD3-4AF9-AB5D-7DCF6F57C6EF}" destId="{37337624-F189-4DDB-8E7E-7425EA2D4207}" srcOrd="2" destOrd="0" parTransId="{B82A410C-5C24-4E9E-B7AD-328A76EFB7E1}" sibTransId="{DD35BA4C-FA80-4CBE-B656-82091FBB6E53}"/>
    <dgm:cxn modelId="{6FF382C3-72A5-470B-88A7-549E8AF15B8D}" srcId="{E6073786-2FD3-4AF9-AB5D-7DCF6F57C6EF}" destId="{EAA19E50-9EA1-41CE-82CF-C83235FD5FF7}" srcOrd="1" destOrd="0" parTransId="{BEDA357D-1C00-43B8-913D-CA030E85CE13}" sibTransId="{F332DC1F-66D0-4782-B0E7-81EBEF6A9E82}"/>
    <dgm:cxn modelId="{D461CBC7-AFB5-4B25-BB1F-D460ACE88AF4}" srcId="{E6073786-2FD3-4AF9-AB5D-7DCF6F57C6EF}" destId="{E471EC30-D470-4E18-BB31-E371850BA079}" srcOrd="0" destOrd="0" parTransId="{276500B2-065E-4F09-A682-E3D2350C4BAF}" sibTransId="{24F181F3-80EF-46D3-926A-6900A7574F2D}"/>
    <dgm:cxn modelId="{D0AC48EF-7197-4FBD-BEC9-FE2A58E17B93}" type="presOf" srcId="{E471EC30-D470-4E18-BB31-E371850BA079}" destId="{37DC58AF-2A44-4628-82FF-34736E833332}" srcOrd="0" destOrd="0" presId="urn:microsoft.com/office/officeart/2005/8/layout/hierarchy1"/>
    <dgm:cxn modelId="{8A39A63A-B950-4CAC-9A04-A935FD3FDD61}" type="presParOf" srcId="{F05A433A-FAB4-4541-8A4D-E6578173D6A7}" destId="{EC36CFAE-14EE-4E97-BF3F-C4814B8D0CB3}" srcOrd="0" destOrd="0" presId="urn:microsoft.com/office/officeart/2005/8/layout/hierarchy1"/>
    <dgm:cxn modelId="{4F4DB152-0D86-4BF8-8360-D9F88061BF91}" type="presParOf" srcId="{EC36CFAE-14EE-4E97-BF3F-C4814B8D0CB3}" destId="{F2783636-AB62-40CA-AE18-28E9F578F420}" srcOrd="0" destOrd="0" presId="urn:microsoft.com/office/officeart/2005/8/layout/hierarchy1"/>
    <dgm:cxn modelId="{F03AD081-E3F7-470E-B46A-22E6179DD1EB}" type="presParOf" srcId="{F2783636-AB62-40CA-AE18-28E9F578F420}" destId="{F878F8A7-315E-439E-BF71-4BCEC01511EC}" srcOrd="0" destOrd="0" presId="urn:microsoft.com/office/officeart/2005/8/layout/hierarchy1"/>
    <dgm:cxn modelId="{3A16F3F7-1750-4ED9-A8B7-B939025FB05B}" type="presParOf" srcId="{F2783636-AB62-40CA-AE18-28E9F578F420}" destId="{37DC58AF-2A44-4628-82FF-34736E833332}" srcOrd="1" destOrd="0" presId="urn:microsoft.com/office/officeart/2005/8/layout/hierarchy1"/>
    <dgm:cxn modelId="{BD8315E4-3F6F-4B95-8700-7B7755724198}" type="presParOf" srcId="{EC36CFAE-14EE-4E97-BF3F-C4814B8D0CB3}" destId="{6CB69839-C288-4955-BD4C-289CCC87D5BD}" srcOrd="1" destOrd="0" presId="urn:microsoft.com/office/officeart/2005/8/layout/hierarchy1"/>
    <dgm:cxn modelId="{64868951-8E93-4CEC-810B-1862A26EB43D}" type="presParOf" srcId="{F05A433A-FAB4-4541-8A4D-E6578173D6A7}" destId="{529DCA1D-97ED-4EC7-BFC0-ECD534E78696}" srcOrd="1" destOrd="0" presId="urn:microsoft.com/office/officeart/2005/8/layout/hierarchy1"/>
    <dgm:cxn modelId="{D41D1F59-0624-463E-8213-0E01E0DF1B0A}" type="presParOf" srcId="{529DCA1D-97ED-4EC7-BFC0-ECD534E78696}" destId="{BF5C29DF-CC51-4EAF-94B7-1E28DFD744FA}" srcOrd="0" destOrd="0" presId="urn:microsoft.com/office/officeart/2005/8/layout/hierarchy1"/>
    <dgm:cxn modelId="{E4C02FBF-1E1B-4930-A9E0-DCB1247B6F54}" type="presParOf" srcId="{BF5C29DF-CC51-4EAF-94B7-1E28DFD744FA}" destId="{0E5F1790-46F1-4306-9474-E33F4DA5118B}" srcOrd="0" destOrd="0" presId="urn:microsoft.com/office/officeart/2005/8/layout/hierarchy1"/>
    <dgm:cxn modelId="{8BBA731E-0ABB-4336-BD10-8C972DE8E2C1}" type="presParOf" srcId="{BF5C29DF-CC51-4EAF-94B7-1E28DFD744FA}" destId="{76B50BB5-F810-438D-81B8-0C1AECF9C2BD}" srcOrd="1" destOrd="0" presId="urn:microsoft.com/office/officeart/2005/8/layout/hierarchy1"/>
    <dgm:cxn modelId="{5C60FC29-A7D8-42EC-B4F6-273CB0D8BCB1}" type="presParOf" srcId="{529DCA1D-97ED-4EC7-BFC0-ECD534E78696}" destId="{5850E8BB-E1BA-4908-A22A-63AA8C5871F4}" srcOrd="1" destOrd="0" presId="urn:microsoft.com/office/officeart/2005/8/layout/hierarchy1"/>
    <dgm:cxn modelId="{CF01394F-C77E-469D-86DF-5BF59F643D09}" type="presParOf" srcId="{F05A433A-FAB4-4541-8A4D-E6578173D6A7}" destId="{E459F6D4-74C9-4285-A4F9-F600EE47931F}" srcOrd="2" destOrd="0" presId="urn:microsoft.com/office/officeart/2005/8/layout/hierarchy1"/>
    <dgm:cxn modelId="{B82366EA-31F9-47F5-85C3-E4DEE55ADB1D}" type="presParOf" srcId="{E459F6D4-74C9-4285-A4F9-F600EE47931F}" destId="{DDC67A5A-CAF3-4618-BD93-1AF2F6186311}" srcOrd="0" destOrd="0" presId="urn:microsoft.com/office/officeart/2005/8/layout/hierarchy1"/>
    <dgm:cxn modelId="{D6D8ED15-51FE-4F20-9EF8-33CCD75B1EE5}" type="presParOf" srcId="{DDC67A5A-CAF3-4618-BD93-1AF2F6186311}" destId="{B6F4AC02-9F46-47B2-9B9C-B8DEF840FEDD}" srcOrd="0" destOrd="0" presId="urn:microsoft.com/office/officeart/2005/8/layout/hierarchy1"/>
    <dgm:cxn modelId="{8818F589-A311-42C2-A9D3-5C140689569D}" type="presParOf" srcId="{DDC67A5A-CAF3-4618-BD93-1AF2F6186311}" destId="{C152B0AF-5B83-4A19-A4AF-D734B18D31DF}" srcOrd="1" destOrd="0" presId="urn:microsoft.com/office/officeart/2005/8/layout/hierarchy1"/>
    <dgm:cxn modelId="{6A5C18E2-3315-465F-9429-4CFC6F42FF09}" type="presParOf" srcId="{E459F6D4-74C9-4285-A4F9-F600EE47931F}" destId="{5EDD434C-6C62-4B26-9DB2-7D7510B5012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F3A01-A4F8-4145-B518-73B38690D77E}">
      <dsp:nvSpPr>
        <dsp:cNvPr id="0" name=""/>
        <dsp:cNvSpPr/>
      </dsp:nvSpPr>
      <dsp:spPr>
        <a:xfrm>
          <a:off x="0" y="79607"/>
          <a:ext cx="6352824" cy="8494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This is done by assigning each cell a base of zero open neighbors.</a:t>
          </a:r>
        </a:p>
      </dsp:txBody>
      <dsp:txXfrm>
        <a:off x="41465" y="121072"/>
        <a:ext cx="6269894" cy="766490"/>
      </dsp:txXfrm>
    </dsp:sp>
    <dsp:sp modelId="{ED668C0B-44A0-4DC8-987E-1AAE4E675C50}">
      <dsp:nvSpPr>
        <dsp:cNvPr id="0" name=""/>
        <dsp:cNvSpPr/>
      </dsp:nvSpPr>
      <dsp:spPr>
        <a:xfrm>
          <a:off x="0" y="975108"/>
          <a:ext cx="6352824" cy="8494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Then, once the maze has fully generated it adds all of the sides of the cell that do not have a wall to a list called neighbors.</a:t>
          </a:r>
        </a:p>
      </dsp:txBody>
      <dsp:txXfrm>
        <a:off x="41465" y="1016573"/>
        <a:ext cx="6269894" cy="766490"/>
      </dsp:txXfrm>
    </dsp:sp>
    <dsp:sp modelId="{CECA6042-3C9D-4663-92DF-55A2D24A866B}">
      <dsp:nvSpPr>
        <dsp:cNvPr id="0" name=""/>
        <dsp:cNvSpPr/>
      </dsp:nvSpPr>
      <dsp:spPr>
        <a:xfrm>
          <a:off x="0" y="1870608"/>
          <a:ext cx="6352824" cy="8494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From there it is as simple as checking the cell that we are currently in for its neighbors and only allowing it to move there.</a:t>
          </a:r>
        </a:p>
      </dsp:txBody>
      <dsp:txXfrm>
        <a:off x="41465" y="1912073"/>
        <a:ext cx="6269894" cy="766490"/>
      </dsp:txXfrm>
    </dsp:sp>
    <dsp:sp modelId="{F349418A-2BAC-4003-98EB-C62DA84CF8AA}">
      <dsp:nvSpPr>
        <dsp:cNvPr id="0" name=""/>
        <dsp:cNvSpPr/>
      </dsp:nvSpPr>
      <dsp:spPr>
        <a:xfrm>
          <a:off x="0" y="2766108"/>
          <a:ext cx="6352824" cy="8494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For example:</a:t>
          </a:r>
        </a:p>
      </dsp:txBody>
      <dsp:txXfrm>
        <a:off x="41465" y="2807573"/>
        <a:ext cx="6269894" cy="766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E6E404-E9C1-430E-87AC-08BF42E1EC2E}">
      <dsp:nvSpPr>
        <dsp:cNvPr id="0" name=""/>
        <dsp:cNvSpPr/>
      </dsp:nvSpPr>
      <dsp:spPr>
        <a:xfrm>
          <a:off x="681337" y="76943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9475C5-09E9-44EE-9C91-5FEC9314B07B}">
      <dsp:nvSpPr>
        <dsp:cNvPr id="0" name=""/>
        <dsp:cNvSpPr/>
      </dsp:nvSpPr>
      <dsp:spPr>
        <a:xfrm>
          <a:off x="1076212" y="471818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9C02EA-C665-4111-930F-C5E4204F8A5C}">
      <dsp:nvSpPr>
        <dsp:cNvPr id="0" name=""/>
        <dsp:cNvSpPr/>
      </dsp:nvSpPr>
      <dsp:spPr>
        <a:xfrm>
          <a:off x="89024" y="2506944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The first step to implementing A* was to make it so that I myself could solve the maze.</a:t>
          </a:r>
        </a:p>
      </dsp:txBody>
      <dsp:txXfrm>
        <a:off x="89024" y="2506944"/>
        <a:ext cx="3037500" cy="720000"/>
      </dsp:txXfrm>
    </dsp:sp>
    <dsp:sp modelId="{2FAD9B90-0128-4E7C-BED6-1A0D1765F210}">
      <dsp:nvSpPr>
        <dsp:cNvPr id="0" name=""/>
        <dsp:cNvSpPr/>
      </dsp:nvSpPr>
      <dsp:spPr>
        <a:xfrm>
          <a:off x="4250400" y="76943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5ED283-EC8F-4B1D-8F0F-E93CF0FF99F3}">
      <dsp:nvSpPr>
        <dsp:cNvPr id="0" name=""/>
        <dsp:cNvSpPr/>
      </dsp:nvSpPr>
      <dsp:spPr>
        <a:xfrm>
          <a:off x="4645275" y="471818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CAB492-A8BE-4FA6-93E8-CEB43FD1BA7D}">
      <dsp:nvSpPr>
        <dsp:cNvPr id="0" name=""/>
        <dsp:cNvSpPr/>
      </dsp:nvSpPr>
      <dsp:spPr>
        <a:xfrm>
          <a:off x="3658087" y="2506944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This is fairly straight forward using an if statement.</a:t>
          </a:r>
        </a:p>
      </dsp:txBody>
      <dsp:txXfrm>
        <a:off x="3658087" y="2506944"/>
        <a:ext cx="3037500" cy="720000"/>
      </dsp:txXfrm>
    </dsp:sp>
    <dsp:sp modelId="{8F4DC7BF-6338-4321-8CCB-68529D2E76AB}">
      <dsp:nvSpPr>
        <dsp:cNvPr id="0" name=""/>
        <dsp:cNvSpPr/>
      </dsp:nvSpPr>
      <dsp:spPr>
        <a:xfrm>
          <a:off x="7819462" y="76943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78662C-5B0D-499E-B262-DFAB27C80471}">
      <dsp:nvSpPr>
        <dsp:cNvPr id="0" name=""/>
        <dsp:cNvSpPr/>
      </dsp:nvSpPr>
      <dsp:spPr>
        <a:xfrm>
          <a:off x="8214337" y="471818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5ED353-C289-4310-A3A4-C1ECD1786C95}">
      <dsp:nvSpPr>
        <dsp:cNvPr id="0" name=""/>
        <dsp:cNvSpPr/>
      </dsp:nvSpPr>
      <dsp:spPr>
        <a:xfrm>
          <a:off x="7227150" y="2506944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if pressed_keys[pygame.K_UP] and c_cell.neighbors['top']:</a:t>
          </a:r>
        </a:p>
      </dsp:txBody>
      <dsp:txXfrm>
        <a:off x="7227150" y="2506944"/>
        <a:ext cx="30375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78F8A7-315E-439E-BF71-4BCEC01511EC}">
      <dsp:nvSpPr>
        <dsp:cNvPr id="0" name=""/>
        <dsp:cNvSpPr/>
      </dsp:nvSpPr>
      <dsp:spPr>
        <a:xfrm>
          <a:off x="0" y="574671"/>
          <a:ext cx="2911971" cy="184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DC58AF-2A44-4628-82FF-34736E833332}">
      <dsp:nvSpPr>
        <dsp:cNvPr id="0" name=""/>
        <dsp:cNvSpPr/>
      </dsp:nvSpPr>
      <dsp:spPr>
        <a:xfrm>
          <a:off x="323552" y="882046"/>
          <a:ext cx="2911971" cy="18491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Dr. Jafari </a:t>
          </a:r>
        </a:p>
      </dsp:txBody>
      <dsp:txXfrm>
        <a:off x="377710" y="936204"/>
        <a:ext cx="2803655" cy="1740785"/>
      </dsp:txXfrm>
    </dsp:sp>
    <dsp:sp modelId="{0E5F1790-46F1-4306-9474-E33F4DA5118B}">
      <dsp:nvSpPr>
        <dsp:cNvPr id="0" name=""/>
        <dsp:cNvSpPr/>
      </dsp:nvSpPr>
      <dsp:spPr>
        <a:xfrm>
          <a:off x="3559075" y="574671"/>
          <a:ext cx="2911971" cy="184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B50BB5-F810-438D-81B8-0C1AECF9C2BD}">
      <dsp:nvSpPr>
        <dsp:cNvPr id="0" name=""/>
        <dsp:cNvSpPr/>
      </dsp:nvSpPr>
      <dsp:spPr>
        <a:xfrm>
          <a:off x="3882628" y="882046"/>
          <a:ext cx="2911971" cy="18491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William Simons</a:t>
          </a:r>
        </a:p>
      </dsp:txBody>
      <dsp:txXfrm>
        <a:off x="3936786" y="936204"/>
        <a:ext cx="2803655" cy="1740785"/>
      </dsp:txXfrm>
    </dsp:sp>
    <dsp:sp modelId="{B6F4AC02-9F46-47B2-9B9C-B8DEF840FEDD}">
      <dsp:nvSpPr>
        <dsp:cNvPr id="0" name=""/>
        <dsp:cNvSpPr/>
      </dsp:nvSpPr>
      <dsp:spPr>
        <a:xfrm>
          <a:off x="7118151" y="574671"/>
          <a:ext cx="2911971" cy="184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52B0AF-5B83-4A19-A4AF-D734B18D31DF}">
      <dsp:nvSpPr>
        <dsp:cNvPr id="0" name=""/>
        <dsp:cNvSpPr/>
      </dsp:nvSpPr>
      <dsp:spPr>
        <a:xfrm>
          <a:off x="7441703" y="882046"/>
          <a:ext cx="2911971" cy="18491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The Internet</a:t>
          </a:r>
        </a:p>
      </dsp:txBody>
      <dsp:txXfrm>
        <a:off x="7495861" y="936204"/>
        <a:ext cx="2803655" cy="17407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gif>
</file>

<file path=ppt/media/image19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710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6815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53109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377580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90614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18724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40902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1813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745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29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972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077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803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622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390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723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94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0250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17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evelup.gitconnected.com/a-star-a-search-for-solving-a-maze-using-python-with-visualization-b0cae1c3ba92" TargetMode="External"/><Relationship Id="rId2" Type="http://schemas.openxmlformats.org/officeDocument/2006/relationships/hyperlink" Target="https://www.youtube.com/watch?v=Ez7U6jU0q5k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6047" y="2355458"/>
            <a:ext cx="5232821" cy="163090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A* implementation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4919" y="3986365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Andrew Massey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0D214-345F-5A54-FF64-DC31A5DB6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/>
              <a:t>Desperation</a:t>
            </a:r>
            <a:endParaRPr lang="en-US" dirty="0"/>
          </a:p>
        </p:txBody>
      </p:sp>
      <p:pic>
        <p:nvPicPr>
          <p:cNvPr id="4" name="screen-capture">
            <a:hlinkClick r:id="" action="ppaction://media"/>
            <a:extLst>
              <a:ext uri="{FF2B5EF4-FFF2-40B4-BE49-F238E27FC236}">
                <a16:creationId xmlns:a16="http://schemas.microsoft.com/office/drawing/2014/main" id="{512ADBB5-DA71-1C7E-2C18-C07969F1D1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04083" y="2210935"/>
            <a:ext cx="3859867" cy="3493180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603A0-598C-2CB9-51A3-7BEC856F8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0695" y="2096064"/>
            <a:ext cx="5016860" cy="3695136"/>
          </a:xfrm>
        </p:spPr>
        <p:txBody>
          <a:bodyPr>
            <a:normAutofit/>
          </a:bodyPr>
          <a:lstStyle/>
          <a:p>
            <a:r>
              <a:rPr lang="en-US" dirty="0"/>
              <a:t>Because of my struggles to properly implement A* I had to resort to some “sillier” methods of attempting to solve the maze</a:t>
            </a:r>
          </a:p>
          <a:p>
            <a:r>
              <a:rPr lang="en-US" dirty="0"/>
              <a:t>The method you see to your left will pick a random neighbor and go there.</a:t>
            </a:r>
          </a:p>
          <a:p>
            <a:r>
              <a:rPr lang="en-US" dirty="0"/>
              <a:t>It technically has a 100% success rate however, it sometimes takes a very long time.</a:t>
            </a:r>
          </a:p>
        </p:txBody>
      </p:sp>
    </p:spTree>
    <p:extLst>
      <p:ext uri="{BB962C8B-B14F-4D97-AF65-F5344CB8AC3E}">
        <p14:creationId xmlns:p14="http://schemas.microsoft.com/office/powerpoint/2010/main" val="573812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28C4C-80BC-47C9-87CA-A5E79679A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have been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62B2-B463-274C-56EC-51DC6F930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trying to understand how the A* algorithm works I stumbled across this code that was able to properly solve its own maze, but I was unable to use it because it operated differently than my maze.</a:t>
            </a:r>
          </a:p>
        </p:txBody>
      </p:sp>
      <p:pic>
        <p:nvPicPr>
          <p:cNvPr id="5" name="Picture 4" descr="A computer screen shot of a maze&#10;&#10;Description automatically generated">
            <a:extLst>
              <a:ext uri="{FF2B5EF4-FFF2-40B4-BE49-F238E27FC236}">
                <a16:creationId xmlns:a16="http://schemas.microsoft.com/office/drawing/2014/main" id="{E14F2643-8888-DE32-9B1B-03FF77186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390" b="27442"/>
          <a:stretch/>
        </p:blipFill>
        <p:spPr>
          <a:xfrm>
            <a:off x="4752947" y="3429000"/>
            <a:ext cx="2675456" cy="276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59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F01A-17F5-2AE4-2D3E-CB8EBC673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Acknowledgements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826B5B0-4450-F7DC-2685-3FD025EF0A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2405950"/>
              </p:ext>
            </p:extLst>
          </p:nvPr>
        </p:nvGraphicFramePr>
        <p:xfrm>
          <a:off x="914400" y="2417233"/>
          <a:ext cx="10353675" cy="3305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33910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12D18-53A1-DA9A-2C44-EAD40893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04669-0756-E80B-C79C-5A4BDEE36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 i="0" u="none" strike="noStrike" dirty="0">
              <a:effectLst/>
              <a:latin typeface="sohne"/>
            </a:endParaRPr>
          </a:p>
          <a:p>
            <a:r>
              <a:rPr lang="en-US" sz="1600" dirty="0">
                <a:effectLst/>
              </a:rPr>
              <a:t>Coderspace YouTube channel - </a:t>
            </a:r>
            <a:r>
              <a:rPr lang="en-US" sz="1600" dirty="0">
                <a:effectLst/>
                <a:hlinkClick r:id="rId2"/>
              </a:rPr>
              <a:t>https://www.youtube.com/watch?v=Ez7U6jU0q5k</a:t>
            </a:r>
            <a:endParaRPr lang="en-US" sz="1600" dirty="0">
              <a:effectLst/>
            </a:endParaRPr>
          </a:p>
          <a:p>
            <a:r>
              <a:rPr lang="en-US" sz="1600" i="0" dirty="0">
                <a:effectLst/>
              </a:rPr>
              <a:t>A-Star (A*) Search for Solving a Maze using Python (with visualization) </a:t>
            </a:r>
            <a:r>
              <a:rPr lang="en-US" sz="1600" i="0" u="none" strike="noStrike" dirty="0">
                <a:effectLst/>
              </a:rPr>
              <a:t>- </a:t>
            </a:r>
            <a:r>
              <a:rPr lang="en-US" sz="1600" b="0" i="0" u="none" strike="noStrike" dirty="0"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https://levelup.gitconnected.com/a-star-a-search-for-solving-a-maze-using-python-with-visualization-b0cae1c3ba92</a:t>
            </a:r>
            <a:endParaRPr lang="en-US" sz="1600" b="0" i="0" u="none" strike="noStrik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08815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Many question marks on black background">
            <a:extLst>
              <a:ext uri="{FF2B5EF4-FFF2-40B4-BE49-F238E27FC236}">
                <a16:creationId xmlns:a16="http://schemas.microsoft.com/office/drawing/2014/main" id="{129E0DB4-E471-C842-05E9-1C419BB777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t="7787"/>
          <a:stretch/>
        </p:blipFill>
        <p:spPr>
          <a:xfrm>
            <a:off x="0" y="80968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B5468-C858-39A4-698B-BC6E7A527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50668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Cope With Regret">
            <a:extLst>
              <a:ext uri="{FF2B5EF4-FFF2-40B4-BE49-F238E27FC236}">
                <a16:creationId xmlns:a16="http://schemas.microsoft.com/office/drawing/2014/main" id="{17900D0F-74A6-DEBF-1B5C-9218C34389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33" b="619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770B50-9BE2-97BE-5FA5-94210625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2091263"/>
            <a:ext cx="8652938" cy="24615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b="1" cap="all" spc="-100" dirty="0"/>
              <a:t>Regret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47F88-F2ED-BC94-A31D-6EC3FB38D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800" spc="80" dirty="0"/>
              <a:t>This project was not what I had hoped it would be. I thought that the concept of implementing A* would be a nice fun easy thing to do. I was wrong.</a:t>
            </a:r>
          </a:p>
        </p:txBody>
      </p:sp>
    </p:spTree>
    <p:extLst>
      <p:ext uri="{BB962C8B-B14F-4D97-AF65-F5344CB8AC3E}">
        <p14:creationId xmlns:p14="http://schemas.microsoft.com/office/powerpoint/2010/main" val="3415131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B5CBE-D54C-D2BD-7CDB-4A24EB2BC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472" y="609600"/>
            <a:ext cx="6340084" cy="1326321"/>
          </a:xfrm>
        </p:spPr>
        <p:txBody>
          <a:bodyPr>
            <a:normAutofit/>
          </a:bodyPr>
          <a:lstStyle/>
          <a:p>
            <a:r>
              <a:rPr lang="en-US" dirty="0"/>
              <a:t>The Goal</a:t>
            </a:r>
          </a:p>
        </p:txBody>
      </p:sp>
      <p:pic>
        <p:nvPicPr>
          <p:cNvPr id="5" name="Picture 4" descr="Wooden brown maze">
            <a:extLst>
              <a:ext uri="{FF2B5EF4-FFF2-40B4-BE49-F238E27FC236}">
                <a16:creationId xmlns:a16="http://schemas.microsoft.com/office/drawing/2014/main" id="{9333B3D8-72D4-10DA-6EF3-B25828F196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84" r="26992" b="-1"/>
          <a:stretch/>
        </p:blipFill>
        <p:spPr>
          <a:xfrm>
            <a:off x="20" y="10"/>
            <a:ext cx="463598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6C25E-E58D-AEDE-BD03-1081B2E2B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471" y="2096064"/>
            <a:ext cx="6340085" cy="3695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this project, my goal was to create a randomly generated maze that I can select a start and end point on and will then solve the maze using the A* algorithm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2A31A05-19BB-4F84-9402-E8569CBDB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6007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83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A8490-1DDF-9641-46A6-FECF35629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571999"/>
            <a:ext cx="3145284" cy="1737360"/>
          </a:xfrm>
        </p:spPr>
        <p:txBody>
          <a:bodyPr>
            <a:normAutofit/>
          </a:bodyPr>
          <a:lstStyle/>
          <a:p>
            <a:pPr algn="r"/>
            <a:r>
              <a:rPr lang="en-US" sz="1800"/>
              <a:t>What is Pygame</a:t>
            </a:r>
          </a:p>
        </p:txBody>
      </p:sp>
      <p:pic>
        <p:nvPicPr>
          <p:cNvPr id="3074" name="Picture 2" descr="Pygame Logos Page — pygame v2.6.0 documentation">
            <a:extLst>
              <a:ext uri="{FF2B5EF4-FFF2-40B4-BE49-F238E27FC236}">
                <a16:creationId xmlns:a16="http://schemas.microsoft.com/office/drawing/2014/main" id="{A537120F-184E-5884-0BE9-6F74EF2425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3794" y="989040"/>
            <a:ext cx="10353761" cy="2899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4C028-CB90-47C7-AC3D-53053A343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0814" y="4571999"/>
            <a:ext cx="6886744" cy="1737359"/>
          </a:xfrm>
        </p:spPr>
        <p:txBody>
          <a:bodyPr anchor="ctr">
            <a:normAutofit/>
          </a:bodyPr>
          <a:lstStyle/>
          <a:p>
            <a:r>
              <a:rPr lang="en-US" sz="1100" dirty="0"/>
              <a:t>Pygame is a library made for python that is designed to assist people learning python while also making it fun because you are making a game.</a:t>
            </a:r>
          </a:p>
          <a:p>
            <a:r>
              <a:rPr lang="en-US" sz="1100" dirty="0"/>
              <a:t>I found it incredibly intuitive to use however did run into a few issues before I learned how much their website helped.</a:t>
            </a:r>
          </a:p>
        </p:txBody>
      </p:sp>
    </p:spTree>
    <p:extLst>
      <p:ext uri="{BB962C8B-B14F-4D97-AF65-F5344CB8AC3E}">
        <p14:creationId xmlns:p14="http://schemas.microsoft.com/office/powerpoint/2010/main" val="1934235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ED54-FC55-FD9B-9595-67C9D5567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444" y="609600"/>
            <a:ext cx="3113112" cy="1326321"/>
          </a:xfrm>
        </p:spPr>
        <p:txBody>
          <a:bodyPr>
            <a:normAutofit/>
          </a:bodyPr>
          <a:lstStyle/>
          <a:p>
            <a:pPr algn="l"/>
            <a:r>
              <a:rPr lang="en-US"/>
              <a:t>The Maze</a:t>
            </a:r>
          </a:p>
        </p:txBody>
      </p:sp>
      <p:pic>
        <p:nvPicPr>
          <p:cNvPr id="5" name="Picture 4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9876F1EF-3F41-07BF-487F-B3426E88AC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80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AB740-F959-4B16-2F56-3D6CEAC0B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4444" y="2096064"/>
            <a:ext cx="3113112" cy="369513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This is an example of the maze generated using pygame.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It is generated by starting at the top left corner and moving through the maze picking random spots to put down walls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The size of the maze can be adjusted to nearly any size.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F35239-EB86-4ACB-91DE-4989620C2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92090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1744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4242D-9B99-047E-B09D-675D5D9B9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/>
              <a:t>How we can see the walls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4F8008-E57F-41F3-A647-6AD26AC62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8736" y="2210935"/>
            <a:ext cx="3511778" cy="3493180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391E43-DB30-2574-2E97-F7099B097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736" y="2603747"/>
            <a:ext cx="3521349" cy="2679769"/>
          </a:xfrm>
          <a:prstGeom prst="rect">
            <a:avLst/>
          </a:prstGeom>
        </p:spPr>
      </p:pic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C5B0231D-9ADE-5373-C383-9C11ADB5EF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1641658"/>
              </p:ext>
            </p:extLst>
          </p:nvPr>
        </p:nvGraphicFramePr>
        <p:xfrm>
          <a:off x="913795" y="2096064"/>
          <a:ext cx="6352824" cy="3695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5CAC795-D920-5078-5136-77D7D99FE87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46678" y="5047754"/>
            <a:ext cx="3217333" cy="53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22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97028-A19E-1777-8221-137593D8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Manual Maze Navigation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7766EED-91E7-1F6C-3F0D-8A893A7F9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2292034"/>
              </p:ext>
            </p:extLst>
          </p:nvPr>
        </p:nvGraphicFramePr>
        <p:xfrm>
          <a:off x="914400" y="2257654"/>
          <a:ext cx="10353675" cy="3303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2046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5713-1394-0D1B-9520-A2C114399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472" y="609600"/>
            <a:ext cx="6340084" cy="1326321"/>
          </a:xfrm>
        </p:spPr>
        <p:txBody>
          <a:bodyPr>
            <a:normAutofit/>
          </a:bodyPr>
          <a:lstStyle/>
          <a:p>
            <a:r>
              <a:rPr lang="en-US" dirty="0"/>
              <a:t>Start and End Points</a:t>
            </a:r>
          </a:p>
        </p:txBody>
      </p:sp>
      <p:pic>
        <p:nvPicPr>
          <p:cNvPr id="5" name="Picture 4" descr="Circular maze labyrinth">
            <a:extLst>
              <a:ext uri="{FF2B5EF4-FFF2-40B4-BE49-F238E27FC236}">
                <a16:creationId xmlns:a16="http://schemas.microsoft.com/office/drawing/2014/main" id="{1AB6A245-965E-8008-EBC0-2FEB87C796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6" r="51850" b="-1"/>
          <a:stretch/>
        </p:blipFill>
        <p:spPr>
          <a:xfrm>
            <a:off x="20" y="10"/>
            <a:ext cx="463598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5CFDC-53C6-C2D6-7022-56896F8B0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471" y="2096064"/>
            <a:ext cx="6340085" cy="3695136"/>
          </a:xfrm>
        </p:spPr>
        <p:txBody>
          <a:bodyPr>
            <a:normAutofit/>
          </a:bodyPr>
          <a:lstStyle/>
          <a:p>
            <a:r>
              <a:rPr lang="en-US" dirty="0"/>
              <a:t>This step was the only vaguely easy part of this whole project.</a:t>
            </a:r>
          </a:p>
          <a:p>
            <a:r>
              <a:rPr lang="en-US" dirty="0"/>
              <a:t>All I had to do was use the pygame library to record where I click with my mouse and then convert the x and y coordinates of my mouse to the center of the cell that I clicked in.</a:t>
            </a:r>
          </a:p>
          <a:p>
            <a:r>
              <a:rPr lang="en-US" dirty="0"/>
              <a:t>Then I drew a circle at the point clicked to remember where I started.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2A31A05-19BB-4F84-9402-E8569CBDB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6007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6976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7C280-5BA8-2D73-C06E-B551374D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444" y="609600"/>
            <a:ext cx="3113112" cy="1326321"/>
          </a:xfrm>
        </p:spPr>
        <p:txBody>
          <a:bodyPr>
            <a:normAutofit/>
          </a:bodyPr>
          <a:lstStyle/>
          <a:p>
            <a:pPr algn="l"/>
            <a:r>
              <a:rPr lang="en-US"/>
              <a:t>Heuristics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32333-2B24-166C-A2E5-E04984570C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35" r="1" b="1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B4354-D630-D5E2-7A92-2EC42C975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4444" y="2096064"/>
            <a:ext cx="3113112" cy="3695136"/>
          </a:xfrm>
        </p:spPr>
        <p:txBody>
          <a:bodyPr>
            <a:normAutofit/>
          </a:bodyPr>
          <a:lstStyle/>
          <a:p>
            <a:r>
              <a:rPr lang="en-US" sz="1800" dirty="0"/>
              <a:t>Heuristics are one of the things that would allow my maze to solve itself and choose the best path.</a:t>
            </a:r>
          </a:p>
          <a:p>
            <a:r>
              <a:rPr lang="en-US" sz="1800" dirty="0"/>
              <a:t>They are the Euclidian distance that each cell is away from the cell that I select as the goal.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F35239-EB86-4ACB-91DE-4989620C2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92090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2007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2446</TotalTime>
  <Words>579</Words>
  <Application>Microsoft Office PowerPoint</Application>
  <PresentationFormat>Widescreen</PresentationFormat>
  <Paragraphs>44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Rockwell</vt:lpstr>
      <vt:lpstr>sohne</vt:lpstr>
      <vt:lpstr>Damask</vt:lpstr>
      <vt:lpstr>A* implementation</vt:lpstr>
      <vt:lpstr>Regret</vt:lpstr>
      <vt:lpstr>The Goal</vt:lpstr>
      <vt:lpstr>What is Pygame</vt:lpstr>
      <vt:lpstr>The Maze</vt:lpstr>
      <vt:lpstr>How we can see the walls</vt:lpstr>
      <vt:lpstr>Manual Maze Navigation</vt:lpstr>
      <vt:lpstr>Start and End Points</vt:lpstr>
      <vt:lpstr>Heuristics</vt:lpstr>
      <vt:lpstr>Desperation</vt:lpstr>
      <vt:lpstr>What could have been</vt:lpstr>
      <vt:lpstr>Acknowledgements </vt:lpstr>
      <vt:lpstr>References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A* implementation</dc:title>
  <dc:creator>Andrew Massey</dc:creator>
  <cp:lastModifiedBy>Andrew Massey</cp:lastModifiedBy>
  <cp:revision>5</cp:revision>
  <dcterms:created xsi:type="dcterms:W3CDTF">2023-11-09T05:37:37Z</dcterms:created>
  <dcterms:modified xsi:type="dcterms:W3CDTF">2023-11-10T22:24:22Z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